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FBA21B-F894-4937-AF49-9583B9960599}" v="5" dt="2022-05-17T23:43:04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4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원중" userId="0fd2874a-5fe2-4da8-a9fe-3d76174e5028" providerId="ADAL" clId="{462024D6-74F1-4152-88A6-6C5C18727EEF}"/>
    <pc:docChg chg="custSel addSld modSld">
      <pc:chgData name="김원중" userId="0fd2874a-5fe2-4da8-a9fe-3d76174e5028" providerId="ADAL" clId="{462024D6-74F1-4152-88A6-6C5C18727EEF}" dt="2022-05-17T17:07:40.847" v="2" actId="26606"/>
      <pc:docMkLst>
        <pc:docMk/>
      </pc:docMkLst>
      <pc:sldChg chg="addSp modSp new mod setBg">
        <pc:chgData name="김원중" userId="0fd2874a-5fe2-4da8-a9fe-3d76174e5028" providerId="ADAL" clId="{462024D6-74F1-4152-88A6-6C5C18727EEF}" dt="2022-05-17T17:07:40.847" v="2" actId="26606"/>
        <pc:sldMkLst>
          <pc:docMk/>
          <pc:sldMk cId="644428369" sldId="256"/>
        </pc:sldMkLst>
        <pc:spChg chg="mod">
          <ac:chgData name="김원중" userId="0fd2874a-5fe2-4da8-a9fe-3d76174e5028" providerId="ADAL" clId="{462024D6-74F1-4152-88A6-6C5C18727EEF}" dt="2022-05-17T17:07:40.847" v="2" actId="26606"/>
          <ac:spMkLst>
            <pc:docMk/>
            <pc:sldMk cId="644428369" sldId="256"/>
            <ac:spMk id="2" creationId="{FBCAB5B6-D199-5A36-E8EE-B1E1A637F902}"/>
          </ac:spMkLst>
        </pc:spChg>
        <pc:spChg chg="mod">
          <ac:chgData name="김원중" userId="0fd2874a-5fe2-4da8-a9fe-3d76174e5028" providerId="ADAL" clId="{462024D6-74F1-4152-88A6-6C5C18727EEF}" dt="2022-05-17T17:07:40.847" v="2" actId="26606"/>
          <ac:spMkLst>
            <pc:docMk/>
            <pc:sldMk cId="644428369" sldId="256"/>
            <ac:spMk id="3" creationId="{62C4121F-72A7-9240-DB81-664943C6AB4E}"/>
          </ac:spMkLst>
        </pc:spChg>
        <pc:spChg chg="add">
          <ac:chgData name="김원중" userId="0fd2874a-5fe2-4da8-a9fe-3d76174e5028" providerId="ADAL" clId="{462024D6-74F1-4152-88A6-6C5C18727EEF}" dt="2022-05-17T17:07:40.847" v="2" actId="26606"/>
          <ac:spMkLst>
            <pc:docMk/>
            <pc:sldMk cId="644428369" sldId="256"/>
            <ac:spMk id="10" creationId="{87CC2527-562A-4F69-B487-4371E5B243E7}"/>
          </ac:spMkLst>
        </pc:spChg>
        <pc:picChg chg="add mod ord">
          <ac:chgData name="김원중" userId="0fd2874a-5fe2-4da8-a9fe-3d76174e5028" providerId="ADAL" clId="{462024D6-74F1-4152-88A6-6C5C18727EEF}" dt="2022-05-17T17:07:40.847" v="2" actId="26606"/>
          <ac:picMkLst>
            <pc:docMk/>
            <pc:sldMk cId="644428369" sldId="256"/>
            <ac:picMk id="5" creationId="{307325FC-34AA-54C9-8218-9CC2B9EE10AD}"/>
          </ac:picMkLst>
        </pc:picChg>
        <pc:cxnChg chg="add">
          <ac:chgData name="김원중" userId="0fd2874a-5fe2-4da8-a9fe-3d76174e5028" providerId="ADAL" clId="{462024D6-74F1-4152-88A6-6C5C18727EEF}" dt="2022-05-17T17:07:40.847" v="2" actId="26606"/>
          <ac:cxnSpMkLst>
            <pc:docMk/>
            <pc:sldMk cId="644428369" sldId="256"/>
            <ac:cxnSpMk id="12" creationId="{BCDAEC91-5BCE-4B55-9CC0-43EF94CB734B}"/>
          </ac:cxnSpMkLst>
        </pc:cxnChg>
      </pc:sldChg>
    </pc:docChg>
  </pc:docChgLst>
  <pc:docChgLst>
    <pc:chgData name="김원중" userId="0fd2874a-5fe2-4da8-a9fe-3d76174e5028" providerId="ADAL" clId="{55FBA21B-F894-4937-AF49-9583B9960599}"/>
    <pc:docChg chg="custSel addSld delSld modSld">
      <pc:chgData name="김원중" userId="0fd2874a-5fe2-4da8-a9fe-3d76174e5028" providerId="ADAL" clId="{55FBA21B-F894-4937-AF49-9583B9960599}" dt="2022-05-17T23:43:17.594" v="44" actId="47"/>
      <pc:docMkLst>
        <pc:docMk/>
      </pc:docMkLst>
      <pc:sldChg chg="modSp mod">
        <pc:chgData name="김원중" userId="0fd2874a-5fe2-4da8-a9fe-3d76174e5028" providerId="ADAL" clId="{55FBA21B-F894-4937-AF49-9583B9960599}" dt="2022-05-17T23:42:50.285" v="41" actId="20577"/>
        <pc:sldMkLst>
          <pc:docMk/>
          <pc:sldMk cId="644428369" sldId="256"/>
        </pc:sldMkLst>
        <pc:spChg chg="mod">
          <ac:chgData name="김원중" userId="0fd2874a-5fe2-4da8-a9fe-3d76174e5028" providerId="ADAL" clId="{55FBA21B-F894-4937-AF49-9583B9960599}" dt="2022-05-17T23:42:50.285" v="41" actId="20577"/>
          <ac:spMkLst>
            <pc:docMk/>
            <pc:sldMk cId="644428369" sldId="256"/>
            <ac:spMk id="2" creationId="{FBCAB5B6-D199-5A36-E8EE-B1E1A637F902}"/>
          </ac:spMkLst>
        </pc:spChg>
      </pc:sldChg>
      <pc:sldChg chg="addSp delSp modSp new mod">
        <pc:chgData name="김원중" userId="0fd2874a-5fe2-4da8-a9fe-3d76174e5028" providerId="ADAL" clId="{55FBA21B-F894-4937-AF49-9583B9960599}" dt="2022-05-17T23:42:41.863" v="36" actId="400"/>
        <pc:sldMkLst>
          <pc:docMk/>
          <pc:sldMk cId="3619541064" sldId="257"/>
        </pc:sldMkLst>
        <pc:spChg chg="del">
          <ac:chgData name="김원중" userId="0fd2874a-5fe2-4da8-a9fe-3d76174e5028" providerId="ADAL" clId="{55FBA21B-F894-4937-AF49-9583B9960599}" dt="2022-05-17T23:42:10.279" v="2" actId="478"/>
          <ac:spMkLst>
            <pc:docMk/>
            <pc:sldMk cId="3619541064" sldId="257"/>
            <ac:spMk id="2" creationId="{97B9CBED-DBFB-5EA6-E1EA-9F76730BDDD0}"/>
          </ac:spMkLst>
        </pc:spChg>
        <pc:spChg chg="del">
          <ac:chgData name="김원중" userId="0fd2874a-5fe2-4da8-a9fe-3d76174e5028" providerId="ADAL" clId="{55FBA21B-F894-4937-AF49-9583B9960599}" dt="2022-05-17T23:42:11.957" v="3" actId="478"/>
          <ac:spMkLst>
            <pc:docMk/>
            <pc:sldMk cId="3619541064" sldId="257"/>
            <ac:spMk id="3" creationId="{A484D091-39ED-57CE-D872-44860C02D7B1}"/>
          </ac:spMkLst>
        </pc:spChg>
        <pc:spChg chg="add del mod">
          <ac:chgData name="김원중" userId="0fd2874a-5fe2-4da8-a9fe-3d76174e5028" providerId="ADAL" clId="{55FBA21B-F894-4937-AF49-9583B9960599}" dt="2022-05-17T23:42:23.605" v="4" actId="478"/>
          <ac:spMkLst>
            <pc:docMk/>
            <pc:sldMk cId="3619541064" sldId="257"/>
            <ac:spMk id="4" creationId="{A4DA82F4-C9C6-D05F-A872-0B1745B2487F}"/>
          </ac:spMkLst>
        </pc:spChg>
        <pc:spChg chg="add mod">
          <ac:chgData name="김원중" userId="0fd2874a-5fe2-4da8-a9fe-3d76174e5028" providerId="ADAL" clId="{55FBA21B-F894-4937-AF49-9583B9960599}" dt="2022-05-17T23:42:41.863" v="36" actId="400"/>
          <ac:spMkLst>
            <pc:docMk/>
            <pc:sldMk cId="3619541064" sldId="257"/>
            <ac:spMk id="5" creationId="{EB90002F-FDD9-279E-1788-D708BD443371}"/>
          </ac:spMkLst>
        </pc:spChg>
        <pc:spChg chg="add mod">
          <ac:chgData name="김원중" userId="0fd2874a-5fe2-4da8-a9fe-3d76174e5028" providerId="ADAL" clId="{55FBA21B-F894-4937-AF49-9583B9960599}" dt="2022-05-17T23:42:27.269" v="5" actId="1076"/>
          <ac:spMkLst>
            <pc:docMk/>
            <pc:sldMk cId="3619541064" sldId="257"/>
            <ac:spMk id="6" creationId="{A901F391-0F7D-D161-84AB-F9F75F439AF7}"/>
          </ac:spMkLst>
        </pc:spChg>
        <pc:spChg chg="add mod">
          <ac:chgData name="김원중" userId="0fd2874a-5fe2-4da8-a9fe-3d76174e5028" providerId="ADAL" clId="{55FBA21B-F894-4937-AF49-9583B9960599}" dt="2022-05-17T23:42:27.269" v="5" actId="1076"/>
          <ac:spMkLst>
            <pc:docMk/>
            <pc:sldMk cId="3619541064" sldId="257"/>
            <ac:spMk id="7" creationId="{FDDAEA49-76B6-6E59-830E-D61F7B5F5D54}"/>
          </ac:spMkLst>
        </pc:spChg>
      </pc:sldChg>
      <pc:sldChg chg="addSp delSp modSp new modAnim">
        <pc:chgData name="김원중" userId="0fd2874a-5fe2-4da8-a9fe-3d76174e5028" providerId="ADAL" clId="{55FBA21B-F894-4937-AF49-9583B9960599}" dt="2022-05-17T23:43:04.307" v="42"/>
        <pc:sldMkLst>
          <pc:docMk/>
          <pc:sldMk cId="1831749768" sldId="258"/>
        </pc:sldMkLst>
        <pc:spChg chg="del">
          <ac:chgData name="김원중" userId="0fd2874a-5fe2-4da8-a9fe-3d76174e5028" providerId="ADAL" clId="{55FBA21B-F894-4937-AF49-9583B9960599}" dt="2022-05-17T23:43:04.307" v="42"/>
          <ac:spMkLst>
            <pc:docMk/>
            <pc:sldMk cId="1831749768" sldId="258"/>
            <ac:spMk id="3" creationId="{5B9AA86D-FCD2-069A-A9D3-CDC502B7B3AE}"/>
          </ac:spMkLst>
        </pc:spChg>
        <pc:picChg chg="add mod">
          <ac:chgData name="김원중" userId="0fd2874a-5fe2-4da8-a9fe-3d76174e5028" providerId="ADAL" clId="{55FBA21B-F894-4937-AF49-9583B9960599}" dt="2022-05-17T23:43:04.307" v="42"/>
          <ac:picMkLst>
            <pc:docMk/>
            <pc:sldMk cId="1831749768" sldId="258"/>
            <ac:picMk id="4" creationId="{C5D90D85-F0A1-D226-7BD7-31FA4FFC7AEB}"/>
          </ac:picMkLst>
        </pc:picChg>
      </pc:sldChg>
      <pc:sldChg chg="new del">
        <pc:chgData name="김원중" userId="0fd2874a-5fe2-4da8-a9fe-3d76174e5028" providerId="ADAL" clId="{55FBA21B-F894-4937-AF49-9583B9960599}" dt="2022-05-17T23:43:17.594" v="44" actId="47"/>
        <pc:sldMkLst>
          <pc:docMk/>
          <pc:sldMk cId="3902894909" sldId="259"/>
        </pc:sldMkLst>
      </pc:sldChg>
    </pc:docChg>
  </pc:docChgLst>
</pc:chgInfo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E0B9FE-BA3E-78E7-A301-25E6EFF3CA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4FBA97-7105-69D8-5BEE-90207D1782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1D0EEB-F992-208C-61E4-FE4AE3872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339347-9088-8C7A-2CE8-28E71E5E8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1654649-125B-57E2-2549-5A3B14CCD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36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028E4-9A70-F29D-78B4-08DDA4520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38EBFDE-2626-B3F9-FF31-7B288DC054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A8F48E-C7C2-59D0-BBAE-641FE5F8F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BA468A-B44E-D591-93D9-3606E4592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C2521A2-A5F4-E86C-36D8-0B6A60DD0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1757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F12791-EB3C-2543-AE8C-0172CEF27A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3ACFA22-6185-5DA5-1BC1-12C14BDBF7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627FD4-0C75-D873-834D-A615F9AA9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1C2727-5E82-0E62-ACFF-BADAD8958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C39441-CD2E-C9D6-A443-09642BC6E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336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7ED491-E110-0105-C5EC-0DEC89ABA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B4A8ED-83E3-5033-B421-9FEE28A0A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C2976F9-B13E-E69C-0C86-58F8066A6B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B1FC99-E281-A299-C84E-271A8B33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E0BA43-3246-CB11-E0C7-CBF7DF731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2676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E93E0-0A45-375C-ABBC-DE4C330B3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4F417E-6EDF-A397-0CA1-C0D90747CB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E3822C-08A9-1754-4E46-B463EA08C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0DD687-D205-FCB9-60BD-6DD6FF90C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35134A-0D6F-F867-28E4-1136A8A6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5944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EF8736-64F9-4698-D823-11F42F0D5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021906-E7C3-D0FD-C03C-F95338A29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196A114-7B5C-44C8-64D4-DECAC6300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D92C95-CFAE-9B6B-C858-56CB2E40D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B92FDC-B39B-8820-7AE3-27FEF49DE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C8E15-BC7C-3733-C07E-577B2B62E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160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BC9D22-393F-A07E-9BBE-F1F9CFAA1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2544D56-4A84-68B0-631A-B8878A413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D2E047-3C88-EE05-4842-4564F4D44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115E4F-DA01-D6A2-5CDF-204A592846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191A076-C91C-A766-9214-75187BD1D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92AE50-7434-8A30-1E98-B701DA549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E5A300D-F742-5AA7-C935-2B737AD20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FEF404-76E0-2842-5F3D-11DB36984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358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76286B-4F8D-14C9-9981-3607C7855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FD62F7-B6E4-E9CC-6082-A225F845B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585C48-472B-BE9E-A0F6-DFFE11884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C95F44-888E-D8E1-7722-DB6A3C30C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39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D8B9FF-4021-DA2E-1D09-F10841442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75924BD-0B24-4F16-B63A-1D1E4066D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5CFB8C-3881-205A-644D-CE2DDF2CB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56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B8E242-E5FD-7284-AA54-018FE8D4E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B17EEB-187C-B578-00A9-F25A653F2F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BE17AA-DF10-071F-DD2D-786BCEACB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2D8DD0-BB1A-629C-2840-BAB3D40E8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D6A9C1-696C-FE88-10D4-4733A7B23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B201BE-2246-9895-ADF3-604E7D7AB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460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D81DCD-2989-D59D-CA48-FB1AB3DD1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82C4E35-63BC-2E58-B826-0041B5F967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59E9ADA-8CA7-CAF0-50BE-EE76531CF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4B31C9F-88CA-42CD-5AC1-06FEE7986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99FAC9-3781-55D6-8C2C-AD5E3CDF1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D0029B-A72E-8A94-BBE4-793077FB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752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FFC00A4-4AA1-662E-44C1-3D1E22E12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C3495B-5512-0A4B-1765-5821CCE37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3D0660-E1B0-98C3-8298-8CCA2E7DB8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E4877-2C0C-4A5A-B21E-D336A5489B07}" type="datetimeFigureOut">
              <a:rPr lang="ko-KR" altLang="en-US" smtClean="0"/>
              <a:t>2022-05-18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73615A-A995-D956-4F31-8AD973CD9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E3F5A8-F21D-298B-AB51-F0AFF8F34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1418E-B09C-434E-9A84-09B9C867D7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0725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07325FC-34AA-54C9-8218-9CC2B9EE10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05" b="2257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BCAB5B6-D199-5A36-E8EE-B1E1A637F9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altLang="ko-KR" sz="4000" dirty="0"/>
              <a:t>0518</a:t>
            </a:r>
            <a:endParaRPr lang="ko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2C4121F-72A7-9240-DB81-664943C6AB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endParaRPr lang="ko-KR" altLang="en-US" sz="20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4428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5826A-3D77-90DA-EF1E-231FE9F8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0518">
            <a:hlinkClick r:id="" action="ppaction://media"/>
            <a:extLst>
              <a:ext uri="{FF2B5EF4-FFF2-40B4-BE49-F238E27FC236}">
                <a16:creationId xmlns:a16="http://schemas.microsoft.com/office/drawing/2014/main" id="{C5D90D85-F0A1-D226-7BD7-31FA4FFC7AE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3913" y="1825625"/>
            <a:ext cx="8002587" cy="4351338"/>
          </a:xfrm>
        </p:spPr>
      </p:pic>
    </p:spTree>
    <p:extLst>
      <p:ext uri="{BB962C8B-B14F-4D97-AF65-F5344CB8AC3E}">
        <p14:creationId xmlns:p14="http://schemas.microsoft.com/office/powerpoint/2010/main" val="1831749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EB90002F-FDD9-279E-1788-D708BD443371}"/>
              </a:ext>
            </a:extLst>
          </p:cNvPr>
          <p:cNvSpPr txBox="1">
            <a:spLocks/>
          </p:cNvSpPr>
          <p:nvPr/>
        </p:nvSpPr>
        <p:spPr>
          <a:xfrm>
            <a:off x="648810" y="1491234"/>
            <a:ext cx="2438791" cy="436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/>
            <a:r>
              <a:rPr lang="en-US" altLang="ko-KR" sz="2000" dirty="0"/>
              <a:t>4 </a:t>
            </a:r>
            <a:r>
              <a:rPr lang="ko-KR" altLang="en-US" sz="2000" dirty="0"/>
              <a:t>주차</a:t>
            </a:r>
            <a:endParaRPr lang="en-US" altLang="ko-KR" sz="2000" dirty="0"/>
          </a:p>
          <a:p>
            <a:pPr marL="457200" indent="-457200" latinLnBrk="0">
              <a:buFont typeface="+mj-lt"/>
              <a:buAutoNum type="arabicPeriod"/>
            </a:pPr>
            <a:r>
              <a:rPr lang="ko-KR" altLang="en-US" sz="2000" strike="sngStrike" dirty="0"/>
              <a:t>최단거리 알고리즘</a:t>
            </a:r>
            <a:endParaRPr lang="en-US" altLang="ko-KR" sz="2000" strike="sngStrike" dirty="0"/>
          </a:p>
          <a:p>
            <a:pPr marL="457200" indent="-457200" latinLnBrk="0">
              <a:buFont typeface="+mj-lt"/>
              <a:buAutoNum type="arabicPeriod"/>
            </a:pPr>
            <a:r>
              <a:rPr lang="en-US" altLang="ko-KR" sz="2000" dirty="0"/>
              <a:t>GNN </a:t>
            </a:r>
            <a:r>
              <a:rPr lang="ko-KR" altLang="en-US" sz="2000" dirty="0"/>
              <a:t>사용</a:t>
            </a:r>
            <a:endParaRPr lang="en-US" altLang="ko-KR" sz="2000" dirty="0"/>
          </a:p>
          <a:p>
            <a:pPr marL="457200" indent="-457200" latinLnBrk="0">
              <a:buFont typeface="+mj-lt"/>
              <a:buAutoNum type="arabicPeriod"/>
            </a:pPr>
            <a:endParaRPr lang="en-US" altLang="ko-KR" sz="2000" dirty="0"/>
          </a:p>
          <a:p>
            <a:pPr marL="457200" indent="-457200" latinLnBrk="0">
              <a:buFont typeface="+mj-lt"/>
              <a:buAutoNum type="arabicPeriod"/>
            </a:pPr>
            <a:endParaRPr lang="ko-KR" altLang="en-US" sz="2000" dirty="0"/>
          </a:p>
        </p:txBody>
      </p:sp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A901F391-0F7D-D161-84AB-F9F75F439AF7}"/>
              </a:ext>
            </a:extLst>
          </p:cNvPr>
          <p:cNvSpPr txBox="1">
            <a:spLocks/>
          </p:cNvSpPr>
          <p:nvPr/>
        </p:nvSpPr>
        <p:spPr>
          <a:xfrm>
            <a:off x="3538632" y="1469006"/>
            <a:ext cx="2438791" cy="436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/>
            <a:r>
              <a:rPr lang="en-US" altLang="ko-KR" sz="2000" dirty="0"/>
              <a:t>5 </a:t>
            </a:r>
            <a:r>
              <a:rPr lang="ko-KR" altLang="en-US" sz="2000" dirty="0"/>
              <a:t>주차</a:t>
            </a:r>
            <a:endParaRPr lang="en-US" altLang="ko-KR" sz="2000" dirty="0"/>
          </a:p>
          <a:p>
            <a:pPr marL="457200" indent="-457200" latinLnBrk="0">
              <a:buFont typeface="+mj-lt"/>
              <a:buAutoNum type="arabicPeriod"/>
            </a:pPr>
            <a:r>
              <a:rPr lang="ko-KR" altLang="en-US" sz="2000" dirty="0"/>
              <a:t>조건을 추가해서 최적 </a:t>
            </a:r>
            <a:r>
              <a:rPr lang="en-US" altLang="ko-KR" sz="2000" dirty="0"/>
              <a:t>layout</a:t>
            </a:r>
          </a:p>
          <a:p>
            <a:pPr marL="457200" indent="-457200" latinLnBrk="0">
              <a:buFont typeface="+mj-lt"/>
              <a:buAutoNum type="arabicPeriod"/>
            </a:pPr>
            <a:r>
              <a:rPr lang="en-US" altLang="ko-KR" sz="2000" dirty="0"/>
              <a:t>Displacement </a:t>
            </a:r>
            <a:r>
              <a:rPr lang="ko-KR" altLang="en-US" sz="2000" dirty="0"/>
              <a:t>등 선택지 조건 부여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DDAEA49-76B6-6E59-830E-D61F7B5F5D54}"/>
              </a:ext>
            </a:extLst>
          </p:cNvPr>
          <p:cNvSpPr txBox="1">
            <a:spLocks/>
          </p:cNvSpPr>
          <p:nvPr/>
        </p:nvSpPr>
        <p:spPr>
          <a:xfrm>
            <a:off x="6623331" y="1491234"/>
            <a:ext cx="2367882" cy="436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atinLnBrk="0"/>
            <a:r>
              <a:rPr lang="en-US" altLang="ko-KR" sz="2000" dirty="0"/>
              <a:t>6 </a:t>
            </a:r>
            <a:r>
              <a:rPr lang="ko-KR" altLang="en-US" sz="2000" dirty="0"/>
              <a:t>주차</a:t>
            </a:r>
            <a:endParaRPr lang="en-US" altLang="ko-KR" sz="2000" dirty="0"/>
          </a:p>
          <a:p>
            <a:pPr marL="457200" indent="-457200" latinLnBrk="0">
              <a:buFont typeface="+mj-lt"/>
              <a:buAutoNum type="arabicPeriod"/>
            </a:pPr>
            <a:r>
              <a:rPr lang="ko-KR" altLang="en-US" sz="2000"/>
              <a:t>검토 및 보고서 작성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619541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24</Words>
  <Application>Microsoft Office PowerPoint</Application>
  <PresentationFormat>와이드스크린</PresentationFormat>
  <Paragraphs>9</Paragraphs>
  <Slides>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0518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김원중</dc:creator>
  <cp:lastModifiedBy>김원중</cp:lastModifiedBy>
  <cp:revision>1</cp:revision>
  <dcterms:created xsi:type="dcterms:W3CDTF">2022-05-17T17:07:35Z</dcterms:created>
  <dcterms:modified xsi:type="dcterms:W3CDTF">2022-05-17T23:43:23Z</dcterms:modified>
</cp:coreProperties>
</file>

<file path=docProps/thumbnail.jpeg>
</file>